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4"/>
  </p:notesMasterIdLst>
  <p:sldIdLst>
    <p:sldId id="256" r:id="rId2"/>
    <p:sldId id="257" r:id="rId3"/>
  </p:sldIdLst>
  <p:sldSz cx="10048875" cy="7781925"/>
  <p:notesSz cx="6858000" cy="9144000"/>
  <p:defaultTextStyle>
    <a:defPPr>
      <a:defRPr lang="es-ES"/>
    </a:defPPr>
    <a:lvl1pPr marL="0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51">
          <p15:clr>
            <a:srgbClr val="A4A3A4"/>
          </p15:clr>
        </p15:guide>
        <p15:guide id="2" pos="316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3144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652"/>
    <p:restoredTop sz="95204" autoAdjust="0"/>
  </p:normalViewPr>
  <p:slideViewPr>
    <p:cSldViewPr snapToGrid="0" snapToObjects="1">
      <p:cViewPr varScale="1">
        <p:scale>
          <a:sx n="61" d="100"/>
          <a:sy n="61" d="100"/>
        </p:scale>
        <p:origin x="1686" y="72"/>
      </p:cViewPr>
      <p:guideLst>
        <p:guide orient="horz" pos="2451"/>
        <p:guide pos="316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A4B766-708D-4D4E-AE44-D095C16D9A36}" type="datetimeFigureOut">
              <a:rPr lang="es-CL" smtClean="0"/>
              <a:t>11-11-2020</a:t>
            </a:fld>
            <a:endParaRPr lang="es-C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436688" y="1143000"/>
            <a:ext cx="39846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7A3CF7-8009-BC4F-A67E-74AD86D68C8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156057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7A3CF7-8009-BC4F-A67E-74AD86D68C8B}" type="slidenum">
              <a:rPr lang="es-CL" smtClean="0"/>
              <a:t>1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083004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7A3CF7-8009-BC4F-A67E-74AD86D68C8B}" type="slidenum">
              <a:rPr lang="es-CL" smtClean="0"/>
              <a:t>2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809540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53666" y="2417441"/>
            <a:ext cx="8541544" cy="1668070"/>
          </a:xfrm>
        </p:spPr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07331" y="4409758"/>
            <a:ext cx="7034213" cy="198871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0E52C-EA52-8D4B-8929-9671E04A0AE7}" type="datetimeFigureOut">
              <a:rPr lang="es-ES" smtClean="0"/>
              <a:t>11/11/2020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7EDA9-C55A-8145-A85C-80E4429229C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386842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0E52C-EA52-8D4B-8929-9671E04A0AE7}" type="datetimeFigureOut">
              <a:rPr lang="es-ES" smtClean="0"/>
              <a:t>11/11/2020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7EDA9-C55A-8145-A85C-80E4429229C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28863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7285434" y="311639"/>
            <a:ext cx="2260997" cy="6639855"/>
          </a:xfrm>
        </p:spPr>
        <p:txBody>
          <a:bodyPr vert="eaVert"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502444" y="311639"/>
            <a:ext cx="6615509" cy="6639855"/>
          </a:xfrm>
        </p:spPr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0E52C-EA52-8D4B-8929-9671E04A0AE7}" type="datetimeFigureOut">
              <a:rPr lang="es-ES" smtClean="0"/>
              <a:t>11/11/2020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7EDA9-C55A-8145-A85C-80E4429229C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229404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0E52C-EA52-8D4B-8929-9671E04A0AE7}" type="datetimeFigureOut">
              <a:rPr lang="es-ES" smtClean="0"/>
              <a:t>11/11/2020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7EDA9-C55A-8145-A85C-80E4429229C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82405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93792" y="5000608"/>
            <a:ext cx="8541544" cy="1545577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93792" y="3298312"/>
            <a:ext cx="8541544" cy="1702296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0E52C-EA52-8D4B-8929-9671E04A0AE7}" type="datetimeFigureOut">
              <a:rPr lang="es-ES" smtClean="0"/>
              <a:t>11/11/2020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7EDA9-C55A-8145-A85C-80E4429229C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015486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502444" y="1815783"/>
            <a:ext cx="4438253" cy="5135711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5108178" y="1815783"/>
            <a:ext cx="4438253" cy="5135711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0E52C-EA52-8D4B-8929-9671E04A0AE7}" type="datetimeFigureOut">
              <a:rPr lang="es-ES" smtClean="0"/>
              <a:t>11/11/2020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7EDA9-C55A-8145-A85C-80E4429229C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46943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502444" y="1741927"/>
            <a:ext cx="4439998" cy="725952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502444" y="2467879"/>
            <a:ext cx="4439998" cy="4483614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5104690" y="1741927"/>
            <a:ext cx="4441742" cy="725952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5104690" y="2467879"/>
            <a:ext cx="4441742" cy="4483614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0E52C-EA52-8D4B-8929-9671E04A0AE7}" type="datetimeFigureOut">
              <a:rPr lang="es-ES" smtClean="0"/>
              <a:t>11/11/2020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7EDA9-C55A-8145-A85C-80E4429229C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22936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0E52C-EA52-8D4B-8929-9671E04A0AE7}" type="datetimeFigureOut">
              <a:rPr lang="es-ES" smtClean="0"/>
              <a:t>11/11/2020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7EDA9-C55A-8145-A85C-80E4429229C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76677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0E52C-EA52-8D4B-8929-9671E04A0AE7}" type="datetimeFigureOut">
              <a:rPr lang="es-ES" smtClean="0"/>
              <a:t>11/11/2020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7EDA9-C55A-8145-A85C-80E4429229C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209400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02444" y="309836"/>
            <a:ext cx="3306011" cy="1318604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928831" y="309837"/>
            <a:ext cx="5617600" cy="6641657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502444" y="1628441"/>
            <a:ext cx="3306011" cy="5323053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0E52C-EA52-8D4B-8929-9671E04A0AE7}" type="datetimeFigureOut">
              <a:rPr lang="es-ES" smtClean="0"/>
              <a:t>11/11/2020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7EDA9-C55A-8145-A85C-80E4429229C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17748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69650" y="5447348"/>
            <a:ext cx="6029325" cy="64309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969650" y="695329"/>
            <a:ext cx="6029325" cy="4669155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969650" y="6090438"/>
            <a:ext cx="6029325" cy="913295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0E52C-EA52-8D4B-8929-9671E04A0AE7}" type="datetimeFigureOut">
              <a:rPr lang="es-ES" smtClean="0"/>
              <a:t>11/11/2020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7EDA9-C55A-8145-A85C-80E4429229C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85181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502444" y="311638"/>
            <a:ext cx="9043988" cy="1296988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502444" y="1815783"/>
            <a:ext cx="9043988" cy="5135711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502444" y="7212692"/>
            <a:ext cx="2344738" cy="414315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BA13F3-C41E-6B45-91C4-5B28E6C754FA}" type="datetimeFigureOut">
              <a:rPr lang="es-ES" smtClean="0"/>
              <a:t>11/11/2020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433366" y="7212692"/>
            <a:ext cx="3182144" cy="414315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7201694" y="7212692"/>
            <a:ext cx="2344738" cy="414315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6A54BD-AC63-BC40-87B5-8F267BC0565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93945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509412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509412" rtl="0" eaLnBrk="1" latinLnBrk="0" hangingPunct="1">
        <a:spcBef>
          <a:spcPct val="20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509412" rtl="0" eaLnBrk="1" latinLnBrk="0" hangingPunct="1">
        <a:spcBef>
          <a:spcPct val="20000"/>
        </a:spcBef>
        <a:buFont typeface="Arial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509412" rtl="0" eaLnBrk="1" latinLnBrk="0" hangingPunct="1">
        <a:spcBef>
          <a:spcPct val="20000"/>
        </a:spcBef>
        <a:buFont typeface="Arial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509412" rtl="0" eaLnBrk="1" latinLnBrk="0" hangingPunct="1">
        <a:spcBef>
          <a:spcPct val="20000"/>
        </a:spcBef>
        <a:buFont typeface="Arial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509412" rtl="0" eaLnBrk="1" latinLnBrk="0" hangingPunct="1">
        <a:spcBef>
          <a:spcPct val="20000"/>
        </a:spcBef>
        <a:buFont typeface="Arial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509412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509412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509412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509412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3AC6AD55-ABB7-6A41-9FAF-28B87394204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7397" b="6416"/>
          <a:stretch/>
        </p:blipFill>
        <p:spPr>
          <a:xfrm>
            <a:off x="715237" y="140802"/>
            <a:ext cx="8712747" cy="6101255"/>
          </a:xfrm>
          <a:prstGeom prst="rect">
            <a:avLst/>
          </a:prstGeom>
        </p:spPr>
      </p:pic>
      <p:sp>
        <p:nvSpPr>
          <p:cNvPr id="4" name="Título 1"/>
          <p:cNvSpPr>
            <a:spLocks noGrp="1"/>
          </p:cNvSpPr>
          <p:nvPr>
            <p:ph type="ctrTitle"/>
          </p:nvPr>
        </p:nvSpPr>
        <p:spPr>
          <a:xfrm>
            <a:off x="1016953" y="6242057"/>
            <a:ext cx="8109313" cy="1188556"/>
          </a:xfrm>
        </p:spPr>
        <p:txBody>
          <a:bodyPr>
            <a:noAutofit/>
          </a:bodyPr>
          <a:lstStyle/>
          <a:p>
            <a:r>
              <a:rPr lang="es-CL" sz="4200" b="1" spc="-150" dirty="0" smtClean="0">
                <a:solidFill>
                  <a:srgbClr val="213D7C"/>
                </a:solidFill>
                <a:latin typeface="Calibri"/>
                <a:cs typeface="Calibri"/>
              </a:rPr>
              <a:t>Título</a:t>
            </a:r>
            <a:endParaRPr lang="es-CL" sz="4200" b="1" spc="-150" dirty="0">
              <a:solidFill>
                <a:srgbClr val="213D7C"/>
              </a:solidFill>
              <a:latin typeface="Calibri"/>
              <a:cs typeface="Calibri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2302469" y="7176512"/>
            <a:ext cx="6155870" cy="430688"/>
          </a:xfrm>
          <a:prstGeom prst="rect">
            <a:avLst/>
          </a:prstGeom>
          <a:solidFill>
            <a:srgbClr val="118ED7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Subtítulo 2"/>
          <p:cNvSpPr>
            <a:spLocks noGrp="1"/>
          </p:cNvSpPr>
          <p:nvPr>
            <p:ph type="subTitle" idx="1"/>
          </p:nvPr>
        </p:nvSpPr>
        <p:spPr>
          <a:xfrm>
            <a:off x="2963953" y="7171362"/>
            <a:ext cx="4517592" cy="518501"/>
          </a:xfrm>
        </p:spPr>
        <p:txBody>
          <a:bodyPr>
            <a:normAutofit fontScale="92500" lnSpcReduction="20000"/>
          </a:bodyPr>
          <a:lstStyle/>
          <a:p>
            <a:r>
              <a:rPr lang="es-ES" b="1" dirty="0" smtClean="0">
                <a:solidFill>
                  <a:schemeClr val="bg1"/>
                </a:solidFill>
                <a:latin typeface="Calibri"/>
                <a:cs typeface="Calibri"/>
              </a:rPr>
              <a:t>Nombre </a:t>
            </a:r>
            <a:endParaRPr lang="es-CL" b="1" dirty="0">
              <a:solidFill>
                <a:schemeClr val="bg1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050375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B4325A80-91DF-FA43-BBD1-E5DEE54D1E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0048875" cy="1444526"/>
          </a:xfrm>
          <a:prstGeom prst="rect">
            <a:avLst/>
          </a:prstGeom>
        </p:spPr>
      </p:pic>
      <p:sp>
        <p:nvSpPr>
          <p:cNvPr id="4" name="Título 1"/>
          <p:cNvSpPr txBox="1">
            <a:spLocks/>
          </p:cNvSpPr>
          <p:nvPr/>
        </p:nvSpPr>
        <p:spPr>
          <a:xfrm>
            <a:off x="617503" y="1773049"/>
            <a:ext cx="11051492" cy="8623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600" b="1" dirty="0" err="1" smtClean="0">
                <a:solidFill>
                  <a:srgbClr val="139EBC"/>
                </a:solidFill>
                <a:latin typeface="Calibri"/>
                <a:cs typeface="Calibri"/>
              </a:rPr>
              <a:t>xxxxxxxxxxxxxxx</a:t>
            </a:r>
            <a:endParaRPr lang="es-CL" sz="3600" b="1" dirty="0">
              <a:solidFill>
                <a:srgbClr val="139EBC"/>
              </a:solidFill>
              <a:latin typeface="Calibri"/>
              <a:cs typeface="Calibri"/>
            </a:endParaRPr>
          </a:p>
        </p:txBody>
      </p:sp>
      <p:sp>
        <p:nvSpPr>
          <p:cNvPr id="6" name="Google Shape;1961;p51"/>
          <p:cNvSpPr txBox="1">
            <a:spLocks/>
          </p:cNvSpPr>
          <p:nvPr/>
        </p:nvSpPr>
        <p:spPr>
          <a:xfrm flipH="1">
            <a:off x="617503" y="2963914"/>
            <a:ext cx="8038232" cy="628157"/>
          </a:xfrm>
          <a:prstGeom prst="rect">
            <a:avLst/>
          </a:prstGeom>
        </p:spPr>
        <p:txBody>
          <a:bodyPr spcFirstLastPara="1" vert="horz" wrap="square" lIns="88543" tIns="88543" rIns="88543" bIns="88543" rtlCol="0" anchor="t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02198" indent="-302198" algn="just"/>
            <a:r>
              <a:rPr lang="es-CL" sz="2000" b="1" dirty="0" err="1">
                <a:solidFill>
                  <a:srgbClr val="139EBC"/>
                </a:solidFill>
                <a:latin typeface="Calibri"/>
                <a:ea typeface="+mj-ea"/>
                <a:cs typeface="Calibri"/>
              </a:rPr>
              <a:t>xxxxxxxxxxxxxxxxxxxxx</a:t>
            </a:r>
            <a:endParaRPr lang="es-CL" sz="2000" b="1" dirty="0">
              <a:solidFill>
                <a:srgbClr val="139EBC"/>
              </a:solidFill>
              <a:latin typeface="Calibri"/>
              <a:ea typeface="+mj-ea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1585048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1536</TotalTime>
  <Words>6</Words>
  <Application>Microsoft Office PowerPoint</Application>
  <PresentationFormat>Personalizado</PresentationFormat>
  <Paragraphs>6</Paragraphs>
  <Slides>2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5" baseType="lpstr">
      <vt:lpstr>Arial</vt:lpstr>
      <vt:lpstr>Calibri</vt:lpstr>
      <vt:lpstr>Tema de Office</vt:lpstr>
      <vt:lpstr>Título</vt:lpstr>
      <vt:lpstr>Presentación de PowerPoint</vt:lpstr>
    </vt:vector>
  </TitlesOfParts>
  <Company>ucm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UCM parada</dc:creator>
  <cp:lastModifiedBy>Sebastián I. Vargas Lora</cp:lastModifiedBy>
  <cp:revision>27</cp:revision>
  <dcterms:created xsi:type="dcterms:W3CDTF">2017-10-16T20:19:49Z</dcterms:created>
  <dcterms:modified xsi:type="dcterms:W3CDTF">2020-11-11T19:17:44Z</dcterms:modified>
</cp:coreProperties>
</file>